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89A6-E54F-4982-B02E-2B23D687884D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EB53C-0D1B-49A6-9BAD-E1EAA33A25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20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89A6-E54F-4982-B02E-2B23D687884D}" type="datetimeFigureOut">
              <a:rPr lang="lv-LV" smtClean="0"/>
              <a:t>08.11.2017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B53C-0D1B-49A6-9BAD-E1EAA33A25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90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Izdevumu pārskatīšanas rezultāti un priekšlikumi to izmantošanai </a:t>
            </a:r>
            <a:br>
              <a:rPr lang="lv-LV" smtClean="0"/>
            </a:br>
            <a:r>
              <a:rPr lang="lv-LV" smtClean="0"/>
              <a:t>2018.gada budžeta izstrādes procesā</a:t>
            </a:r>
            <a:endParaRPr lang="lv-LV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Resursi kopējām valsts prioritātēm atbilstoši MK 22.augusta sēdē nolemtajam</a:t>
            </a:r>
            <a:endParaRPr lang="lv-LV" sz="20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0" smtClean="0"/>
              <a:t>Identificēto iekšējo resursu sadalījums</a:t>
            </a:r>
            <a:endParaRPr lang="en-GB" b="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lv-LV" b="1" smtClean="0"/>
              <a:t>Izdevumu pārskatīšanas metodes nozaru finansēšanas politikā </a:t>
            </a:r>
            <a:endParaRPr lang="lv-LV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1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Ministrijām ir pieejami finanšu resursi no ilgstoši vakantajām amata vietām – aprēķina metodika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8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Vērtēta preču un pakalpojumu centralizētas iegādes iespēju paplašināšana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Nulles budžeta principa ieviešana atsevišķu pilotprojektu veidā – mērķis kāpināt efektivitāti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No ministriju veiktajām ekspertīzēm, savstarpēji līdzīgas ir tiesu ekspertīzes – izvērtējama apvienošana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Potenciālie resursi no pašu ieņēmumu atlikumiem veido nozīmīgu daļu no pārskatīšanas rezultātiem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0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>
                <a:effectLst/>
              </a:rPr>
              <a:t>Maksas pakalpojumu cenrāžu aktualizācija – potenciāla papildu finansējuma piesaiste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Analīze par līdzšinēji piešķirto finansējumu prioritārajiem pasākumiem (1)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8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Pateicoties aktīvai ministriju iesaistei, ir veiksmīgi ieviesti 2016.gada izdevumu pārskatīšanas rezultāti</a:t>
            </a:r>
            <a:endParaRPr lang="en-GB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Analīze par līdzšinēji piešķirto finansējumu prioritārajiem pasākumiem (2)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lv-LV" b="1" smtClean="0"/>
              <a:t>IKT un publisko pakalpojumu piegādes joma – uzdevums vidējā termiņā</a:t>
            </a:r>
            <a:endParaRPr lang="lv-LV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Sadarbībā ar VARAM un nozares ekspertiem uzsākta publisko pakalpojumu piegādes un IKT jomas analīze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0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Sadarbībā ar VARAM, nozares ekspertiem sagatavots rīcības plāns, kam nepieciešams valdības atbalsts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lv-LV" b="1" smtClean="0"/>
              <a:t>MK protokollēmuma projekts</a:t>
            </a:r>
            <a:endParaRPr lang="lv-LV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(1)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5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(2)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(3)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9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(4)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(5)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Valdība šogad ir noteikusi visaptverošu izdevumu pārskatīšanas tvērumu un uzdevusi sakārtot IKT jomu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(6)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9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(7)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(8)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9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b="0" smtClean="0"/>
              <a:t>VALDĪBAS UZDEVUMI PROTOKOLLĒMUMĀ (9)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7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200" smtClean="0"/>
              <a:t>Paldies par uzmanību!</a:t>
            </a:r>
            <a:endParaRPr lang="lv-LV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lv-LV" sz="2400" b="1" smtClean="0"/>
              <a:t>Izmaiņas valsts budžeta politikā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7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Ieviesta labākā pasaules prakse – moderni rīki budžeta atklātībai un pieejamībai nodokļu maksātājiem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1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lv-LV" b="0" smtClean="0"/>
              <a:t>Nozaru ministrijas ir aktīvi iesaistījušās priekšlikumu sniegšanā finanšu vadības efektivizēšanai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3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000" b="0" smtClean="0"/>
              <a:t>Arī turpmāk paredzamas pozitīvas izmaiņas valsts budžeta politikā un procesu efektivizēšanā</a:t>
            </a:r>
            <a:endParaRPr lang="lv-LV" sz="2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lv-LV" b="1" smtClean="0"/>
              <a:t>Izdevumu pārskatīšanas rezultātu finansiālais novērtējums</a:t>
            </a:r>
            <a:endParaRPr lang="lv-LV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0" smtClean="0"/>
              <a:t>Kopējie izdevumu pārskatīšanas rezultāti 2018.gadam 81,1 milj.</a:t>
            </a:r>
            <a:r>
              <a:rPr lang="lv-LV" b="0" i="1" smtClean="0"/>
              <a:t>euro</a:t>
            </a:r>
            <a:r>
              <a:rPr lang="lv-LV" b="0" smtClean="0"/>
              <a:t>, bet 2019.gadam 73,1 milj.</a:t>
            </a:r>
            <a:r>
              <a:rPr lang="lv-LV" b="0" i="1" smtClean="0"/>
              <a:t>euro</a:t>
            </a:r>
            <a:endParaRPr lang="lv-LV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On-screen Show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Izdevumu pārskatīšanas rezultāti un priekšlikumi to izmantošanai  2018.gada budžeta izstrādes procesā</vt:lpstr>
      <vt:lpstr>Pateicoties aktīvai ministriju iesaistei, ir veiksmīgi ieviesti 2016.gada izdevumu pārskatīšanas rezultāti</vt:lpstr>
      <vt:lpstr>Valdība šogad ir noteikusi visaptverošu izdevumu pārskatīšanas tvērumu un uzdevusi sakārtot IKT jomu</vt:lpstr>
      <vt:lpstr>Izmaiņas valsts budžeta politikā</vt:lpstr>
      <vt:lpstr>Ieviesta labākā pasaules prakse – moderni rīki budžeta atklātībai un pieejamībai nodokļu maksātājiem</vt:lpstr>
      <vt:lpstr>Nozaru ministrijas ir aktīvi iesaistījušās priekšlikumu sniegšanā finanšu vadības efektivizēšanai</vt:lpstr>
      <vt:lpstr>Arī turpmāk paredzamas pozitīvas izmaiņas valsts budžeta politikā un procesu efektivizēšanā</vt:lpstr>
      <vt:lpstr>Izdevumu pārskatīšanas rezultātu finansiālais novērtējums</vt:lpstr>
      <vt:lpstr>Kopējie izdevumu pārskatīšanas rezultāti 2018.gadam 81,1 milj.euro, bet 2019.gadam 73,1 milj.euro</vt:lpstr>
      <vt:lpstr>Resursi kopējām valsts prioritātēm atbilstoši MK 22.augusta sēdē nolemtajam</vt:lpstr>
      <vt:lpstr>Identificēto iekšējo resursu sadalījums</vt:lpstr>
      <vt:lpstr>Izdevumu pārskatīšanas metodes nozaru finansēšanas politikā </vt:lpstr>
      <vt:lpstr>Ministrijām ir pieejami finanšu resursi no ilgstoši vakantajām amata vietām – aprēķina metodika</vt:lpstr>
      <vt:lpstr>Vērtēta preču un pakalpojumu centralizētas iegādes iespēju paplašināšana</vt:lpstr>
      <vt:lpstr>Nulles budžeta principa ieviešana atsevišķu pilotprojektu veidā – mērķis kāpināt efektivitāti</vt:lpstr>
      <vt:lpstr>No ministriju veiktajām ekspertīzēm, savstarpēji līdzīgas ir tiesu ekspertīzes – izvērtējama apvienošana</vt:lpstr>
      <vt:lpstr>Potenciālie resursi no pašu ieņēmumu atlikumiem veido nozīmīgu daļu no pārskatīšanas rezultātiem</vt:lpstr>
      <vt:lpstr>Maksas pakalpojumu cenrāžu aktualizācija – potenciāla papildu finansējuma piesaiste</vt:lpstr>
      <vt:lpstr>Analīze par līdzšinēji piešķirto finansējumu prioritārajiem pasākumiem (1)</vt:lpstr>
      <vt:lpstr>Analīze par līdzšinēji piešķirto finansējumu prioritārajiem pasākumiem (2)</vt:lpstr>
      <vt:lpstr>IKT un publisko pakalpojumu piegādes joma – uzdevums vidējā termiņā</vt:lpstr>
      <vt:lpstr>Sadarbībā ar VARAM un nozares ekspertiem uzsākta publisko pakalpojumu piegādes un IKT jomas analīze</vt:lpstr>
      <vt:lpstr>Sadarbībā ar VARAM, nozares ekspertiem sagatavots rīcības plāns, kam nepieciešams valdības atbalsts</vt:lpstr>
      <vt:lpstr>MK protokollēmuma projekts</vt:lpstr>
      <vt:lpstr>VALDĪBAS UZDEVUMI PROTOKOLLĒMUMĀ (1)</vt:lpstr>
      <vt:lpstr>VALDĪBAS UZDEVUMI PROTOKOLLĒMUMĀ (2)</vt:lpstr>
      <vt:lpstr>VALDĪBAS UZDEVUMI PROTOKOLLĒMUMĀ (3)</vt:lpstr>
      <vt:lpstr>VALDĪBAS UZDEVUMI PROTOKOLLĒMUMĀ (4)</vt:lpstr>
      <vt:lpstr>VALDĪBAS UZDEVUMI PROTOKOLLĒMUMĀ (5)</vt:lpstr>
      <vt:lpstr>VALDĪBAS UZDEVUMI PROTOKOLLĒMUMĀ (6)</vt:lpstr>
      <vt:lpstr>VALDĪBAS UZDEVUMI PROTOKOLLĒMUMĀ (7)</vt:lpstr>
      <vt:lpstr>VALDĪBAS UZDEVUMI PROTOKOLLĒMUMĀ (8)</vt:lpstr>
      <vt:lpstr>VALDĪBAS UZDEVUMI PROTOKOLLĒMUMĀ (9)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Izdevumu pārskatīšanas rezultāti un priekšlikumi to izmantošanai  2018.gada budžeta izstrādes procesā</dc:title>
  <dc:creator>Klinta Stafecka</dc:creator>
  <cp:lastModifiedBy>Zaiga Puškina</cp:lastModifiedBy>
  <cp:revision>1</cp:revision>
  <dcterms:created xsi:type="dcterms:W3CDTF">2017-08-28T06:25:41Z</dcterms:created>
  <dcterms:modified xsi:type="dcterms:W3CDTF">2017-11-08T11:57:10Z</dcterms:modified>
</cp:coreProperties>
</file>