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DA50-F993-459C-BD73-1F6F59EED2F2}" type="datetimeFigureOut">
              <a:rPr lang="lv-LV" smtClean="0"/>
              <a:t>08.11.2017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3571-9330-455C-A625-2479FC921A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52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1DA50-F993-459C-BD73-1F6F59EED2F2}" type="datetimeFigureOut">
              <a:rPr lang="lv-LV" smtClean="0"/>
              <a:t>08.11.2017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3571-9330-455C-A625-2479FC921AA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169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smtClean="0"/>
              <a:t>Gadskārtējā valsts budžeta un vidēja termiņa budžeta ietvara likumprojekts 2018.-2020.gadam</a:t>
            </a:r>
            <a:endParaRPr lang="lv-LV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900" smtClean="0"/>
              <a:t>Nodokļu politikas izmaiņas – kompleksais risinājums</a:t>
            </a:r>
            <a:endParaRPr lang="lv-LV" sz="1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900" smtClean="0"/>
              <a:t>Nodokļu ieņēmumu prognozes vidējā termiņā pēc  nodokļu reformas</a:t>
            </a:r>
            <a:r>
              <a:rPr lang="en-US" sz="1900" smtClean="0"/>
              <a:t>, </a:t>
            </a:r>
            <a:r>
              <a:rPr lang="en-US" sz="1900" b="0" smtClean="0"/>
              <a:t>m</a:t>
            </a:r>
            <a:r>
              <a:rPr lang="lv-LV" sz="1900" b="0" smtClean="0"/>
              <a:t>ilj</a:t>
            </a:r>
            <a:r>
              <a:rPr lang="en-US" sz="1900" b="0" smtClean="0"/>
              <a:t>. </a:t>
            </a:r>
            <a:r>
              <a:rPr lang="en-US" sz="1900" b="0" i="1" smtClean="0"/>
              <a:t>euro</a:t>
            </a:r>
            <a:r>
              <a:rPr lang="lv-LV" sz="1900" b="0" i="1" smtClean="0"/>
              <a:t>**</a:t>
            </a:r>
            <a:endParaRPr lang="lv-LV" sz="1900" i="1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7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smtClean="0"/>
              <a:t>Vidēja termiņa budžeta politikas prioritārie attīstības virzieni</a:t>
            </a:r>
            <a:endParaRPr lang="lv-LV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3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Kopsavilkums par 2018.gada budžetu 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1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Veiktie pasākumi valsts budžeta izdevumos 2018.gadam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1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900" smtClean="0"/>
              <a:t>Jau divus gadus neatņemama valsts budžeta sagatavošanas sastāvdaļa ir izdevumu pārskatīšana</a:t>
            </a:r>
            <a:endParaRPr lang="lv-LV" sz="1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mtClean="0"/>
              <a:t>Apzināti iekšējie resursi prioritātēm 2018.gadam 52,5 milj. </a:t>
            </a:r>
            <a:r>
              <a:rPr lang="lv-LV" i="1" smtClean="0"/>
              <a:t>euro</a:t>
            </a:r>
            <a:r>
              <a:rPr lang="lv-LV" smtClean="0"/>
              <a:t>, bet 2019.gadam 47,6 milj. </a:t>
            </a:r>
            <a:r>
              <a:rPr lang="lv-LV" i="1" smtClean="0"/>
              <a:t>euro</a:t>
            </a:r>
            <a:endParaRPr lang="en-GB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0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smtClean="0"/>
              <a:t>Prioritārajiem pasākumiem atbalstītais finansējums 2018.-2020.gadam</a:t>
            </a:r>
            <a:endParaRPr lang="lv-LV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0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mtClean="0"/>
              <a:t>Apzināti iekšējie resursi prioritātēm 2018.gadam 52,5 milj. </a:t>
            </a:r>
            <a:r>
              <a:rPr lang="lv-LV" i="1" smtClean="0"/>
              <a:t>euro</a:t>
            </a:r>
            <a:r>
              <a:rPr lang="lv-LV" smtClean="0"/>
              <a:t>, bet 2019.gadam 47,6 milj. </a:t>
            </a:r>
            <a:r>
              <a:rPr lang="lv-LV" i="1" smtClean="0"/>
              <a:t>euro</a:t>
            </a:r>
            <a:endParaRPr lang="en-GB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Būtiskākais prioritārajiem pasākumiem atbalstīts finansējums 2018.gadam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500" smtClean="0"/>
              <a:t>Kopbudžeta nodokļu ieņēmumu izpilde 2017. gada</a:t>
            </a:r>
            <a:br>
              <a:rPr lang="lv-LV" sz="1500" smtClean="0"/>
            </a:br>
            <a:r>
              <a:rPr lang="lv-LV" sz="1500" smtClean="0"/>
              <a:t>8 mēnešos apsteidz plānoto  - tas nodrošina stabilu bāzi vidējā termiņa ieņēmumu prognozei</a:t>
            </a:r>
            <a:endParaRPr lang="lv-LV" sz="1500" b="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7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smtClean="0">
                <a:cs typeface="Calibri" pitchFamily="34" charset="0"/>
              </a:rPr>
              <a:t>Valsts konsolidētais budžets </a:t>
            </a:r>
            <a:br>
              <a:rPr lang="lv-LV" sz="2000" smtClean="0">
                <a:cs typeface="Calibri" pitchFamily="34" charset="0"/>
              </a:rPr>
            </a:br>
            <a:r>
              <a:rPr lang="lv-LV" sz="2000" smtClean="0">
                <a:cs typeface="Calibri" pitchFamily="34" charset="0"/>
              </a:rPr>
              <a:t>(pamatbudžets un speciālais budžets)</a:t>
            </a:r>
            <a:r>
              <a:rPr lang="lv-LV" sz="2000" i="1" smtClean="0"/>
              <a:t/>
            </a:r>
            <a:br>
              <a:rPr lang="lv-LV" sz="2000" i="1" smtClean="0"/>
            </a:br>
            <a:r>
              <a:rPr lang="lv-LV" sz="2000" smtClean="0">
                <a:cs typeface="Calibri" pitchFamily="34" charset="0"/>
              </a:rPr>
              <a:t> </a:t>
            </a:r>
            <a:endParaRPr lang="lv-LV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57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3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900" smtClean="0">
                <a:cs typeface="Times New Roman" pitchFamily="18" charset="0"/>
              </a:rPr>
              <a:t>Valsts pamatbudžeta izdevumi </a:t>
            </a:r>
            <a:br>
              <a:rPr lang="lv-LV" sz="1900" smtClean="0">
                <a:cs typeface="Times New Roman" pitchFamily="18" charset="0"/>
              </a:rPr>
            </a:br>
            <a:r>
              <a:rPr lang="lv-LV" sz="1900" smtClean="0">
                <a:cs typeface="Times New Roman" pitchFamily="18" charset="0"/>
              </a:rPr>
              <a:t>pamatfunkciju un es fondu finansēšanai</a:t>
            </a:r>
            <a:endParaRPr lang="lv-LV" sz="1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54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smtClean="0"/>
              <a:t>Valsts pamatbudžeta izdevumu sadalījums pamatfunkciju un ES un pārējās ārvalstu finanšu palīdzības politiku instrumentu īstenošanai 2018.gadā </a:t>
            </a:r>
            <a:endParaRPr lang="lv-LV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9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Veselības nozares finansējums 2018.gadā pārsniedz 1 miljardu </a:t>
            </a:r>
            <a:r>
              <a:rPr lang="lv-LV" i="1" smtClean="0"/>
              <a:t>euro</a:t>
            </a:r>
            <a:endParaRPr lang="lv-LV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88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Ar budžetu saistītie likumprojekti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1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smtClean="0"/>
              <a:t>Kopā ar likumprojektu «Par valsts budžetu 2018.gadam» tiek iesniegts:</a:t>
            </a:r>
            <a:endParaRPr lang="lv-LV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smtClean="0"/>
              <a:t>Fiskālā nodrošinājuma rezerve 2018. un 2020.gadā ir 0,1% no IKP</a:t>
            </a:r>
            <a:endParaRPr lang="lv-LV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3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smtClean="0"/>
              <a:t>Fiskālās disciplīnas padomes ziņojums – galvenie secinājumi</a:t>
            </a:r>
            <a:br>
              <a:rPr lang="lv-LV" sz="1800" smtClean="0"/>
            </a:br>
            <a:endParaRPr lang="lv-LV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88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900" smtClean="0"/>
              <a:t>Panāktā vienošanās, ka pašvaldībām tiek nodrošināti ieņēmumi 19,6 % apmērā no kopbudžeta* nodokļu ieņēmumiem </a:t>
            </a:r>
            <a:endParaRPr lang="lv-LV" sz="1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1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900" smtClean="0"/>
              <a:t>Ekonomikas izaugsmi vidējā termiņā nodrošinās privātā patēriņa un investīciju pieaugums</a:t>
            </a:r>
            <a:endParaRPr lang="lv-LV" sz="1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2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mtClean="0"/>
              <a:t>Pašvaldībām tiek nodrošināts būtisks ieņēmumu pieaugums 2018.gadā un vidējā termiņā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78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Valdības politika nodrošina proporcionālus ieņēmumus visos valdības līmeņos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24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Pašvaldību aizņēmumi, galvojumi 2018.gadam 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1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900" smtClean="0"/>
              <a:t>Visām Latvijas pašvaldībām izlīdzinātie ieņēmumi uz vienu izlīdzināmo vienību nesamazinās salīdzinot ar 2017.gadu</a:t>
            </a:r>
            <a:endParaRPr lang="en-GB" sz="1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8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smtClean="0"/>
              <a:t>Kopsavilkums par 2018.gada budžetu</a:t>
            </a:r>
            <a:endParaRPr lang="lv-LV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38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 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9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900" smtClean="0"/>
              <a:t>IKP potenciālā izaugsme pamatā balstīsies uz kapitāla un kopējās faktoru produktivitātes izaugsmi</a:t>
            </a:r>
            <a:endParaRPr lang="lv-LV" sz="1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8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500" smtClean="0"/>
              <a:t>Kredītreitingu aģentūras atzinīgi novērtē zemo valsts parāda un budžeta deficīta līmenī, kā arī stabilo institucionālo pārvaldību - Latvijas kredītreitings ieņem stabilu pozīciju </a:t>
            </a:r>
            <a:r>
              <a:rPr lang="en-GB" sz="1500" kern="0" smtClean="0">
                <a:solidFill>
                  <a:srgbClr val="FF9900"/>
                </a:solidFill>
                <a:latin typeface="Arial"/>
              </a:rPr>
              <a:t/>
            </a:r>
            <a:br>
              <a:rPr lang="en-GB" sz="1500" kern="0" smtClean="0">
                <a:solidFill>
                  <a:srgbClr val="FF9900"/>
                </a:solidFill>
                <a:latin typeface="Arial"/>
              </a:rPr>
            </a:br>
            <a:endParaRPr lang="en-US" sz="1500" dirty="0">
              <a:solidFill>
                <a:srgbClr val="FF99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500" smtClean="0">
                <a:effectLst/>
              </a:rPr>
              <a:t>Kreditēšanas tirgus kļūst aktīvāks; kopš pērnā gada vidus atsācies kopējā kredītportfeļa pieaugums</a:t>
            </a:r>
            <a:endParaRPr lang="lv-LV" sz="15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smtClean="0"/>
              <a:t>Kamēr iedzīvotāju skaits samazinās, izdevumi slimības pabalstiem palielinās, pieaugot pabalsta saņēmēju vidējam vecumam</a:t>
            </a:r>
            <a:endParaRPr lang="lv-LV" sz="1800" i="1" noProof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900" smtClean="0"/>
              <a:t>Latvijas makroekonomiskās attīstības rādītāji liecina par stabilu ekonomikas izaugsmi</a:t>
            </a:r>
            <a:br>
              <a:rPr lang="lv-LV" sz="1900" smtClean="0"/>
            </a:br>
            <a:endParaRPr lang="lv-LV" sz="1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Vispārējās valdības budžeta bilances izpilde un nākamo gadu prognozes, % no IKP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On-screen Show (4:3)</PresentationFormat>
  <Paragraphs>34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Gadskārtējā valsts budžeta un vidēja termiņa budžeta ietvara likumprojekts 2018.-2020.gadam</vt:lpstr>
      <vt:lpstr>Kopbudžeta nodokļu ieņēmumu izpilde 2017. gada 8 mēnešos apsteidz plānoto  - tas nodrošina stabilu bāzi vidējā termiņa ieņēmumu prognozei</vt:lpstr>
      <vt:lpstr>Ekonomikas izaugsmi vidējā termiņā nodrošinās privātā patēriņa un investīciju pieaugums</vt:lpstr>
      <vt:lpstr>IKP potenciālā izaugsme pamatā balstīsies uz kapitāla un kopējās faktoru produktivitātes izaugsmi</vt:lpstr>
      <vt:lpstr>Kredītreitingu aģentūras atzinīgi novērtē zemo valsts parāda un budžeta deficīta līmenī, kā arī stabilo institucionālo pārvaldību - Latvijas kredītreitings ieņem stabilu pozīciju  </vt:lpstr>
      <vt:lpstr>Kreditēšanas tirgus kļūst aktīvāks; kopš pērnā gada vidus atsācies kopējā kredītportfeļa pieaugums</vt:lpstr>
      <vt:lpstr>Kamēr iedzīvotāju skaits samazinās, izdevumi slimības pabalstiem palielinās, pieaugot pabalsta saņēmēju vidējam vecumam</vt:lpstr>
      <vt:lpstr>Latvijas makroekonomiskās attīstības rādītāji liecina par stabilu ekonomikas izaugsmi </vt:lpstr>
      <vt:lpstr>Vispārējās valdības budžeta bilances izpilde un nākamo gadu prognozes, % no IKP</vt:lpstr>
      <vt:lpstr>Nodokļu politikas izmaiņas – kompleksais risinājums</vt:lpstr>
      <vt:lpstr>Nodokļu ieņēmumu prognozes vidējā termiņā pēc  nodokļu reformas, milj. euro**</vt:lpstr>
      <vt:lpstr>Vidēja termiņa budžeta politikas prioritārie attīstības virzieni</vt:lpstr>
      <vt:lpstr>Kopsavilkums par 2018.gada budžetu </vt:lpstr>
      <vt:lpstr>Veiktie pasākumi valsts budžeta izdevumos 2018.gadam</vt:lpstr>
      <vt:lpstr>Jau divus gadus neatņemama valsts budžeta sagatavošanas sastāvdaļa ir izdevumu pārskatīšana</vt:lpstr>
      <vt:lpstr>Apzināti iekšējie resursi prioritātēm 2018.gadam 52,5 milj. euro, bet 2019.gadam 47,6 milj. euro</vt:lpstr>
      <vt:lpstr>Prioritārajiem pasākumiem atbalstītais finansējums 2018.-2020.gadam</vt:lpstr>
      <vt:lpstr>Apzināti iekšējie resursi prioritātēm 2018.gadam 52,5 milj. euro, bet 2019.gadam 47,6 milj. euro</vt:lpstr>
      <vt:lpstr>Būtiskākais prioritārajiem pasākumiem atbalstīts finansējums 2018.gadam</vt:lpstr>
      <vt:lpstr>Valsts konsolidētais budžets  (pamatbudžets un speciālais budžets)  </vt:lpstr>
      <vt:lpstr>PowerPoint Presentation</vt:lpstr>
      <vt:lpstr>Valsts pamatbudžeta izdevumi  pamatfunkciju un es fondu finansēšanai</vt:lpstr>
      <vt:lpstr>Valsts pamatbudžeta izdevumu sadalījums pamatfunkciju un ES un pārējās ārvalstu finanšu palīdzības politiku instrumentu īstenošanai 2018.gadā </vt:lpstr>
      <vt:lpstr>Veselības nozares finansējums 2018.gadā pārsniedz 1 miljardu euro</vt:lpstr>
      <vt:lpstr>Ar budžetu saistītie likumprojekti</vt:lpstr>
      <vt:lpstr>Kopā ar likumprojektu «Par valsts budžetu 2018.gadam» tiek iesniegts:</vt:lpstr>
      <vt:lpstr>Fiskālā nodrošinājuma rezerve 2018. un 2020.gadā ir 0,1% no IKP</vt:lpstr>
      <vt:lpstr>Fiskālās disciplīnas padomes ziņojums – galvenie secinājumi </vt:lpstr>
      <vt:lpstr>Panāktā vienošanās, ka pašvaldībām tiek nodrošināti ieņēmumi 19,6 % apmērā no kopbudžeta* nodokļu ieņēmumiem </vt:lpstr>
      <vt:lpstr>Pašvaldībām tiek nodrošināts būtisks ieņēmumu pieaugums 2018.gadā un vidējā termiņā</vt:lpstr>
      <vt:lpstr>Valdības politika nodrošina proporcionālus ieņēmumus visos valdības līmeņos</vt:lpstr>
      <vt:lpstr>Pašvaldību aizņēmumi, galvojumi 2018.gadam </vt:lpstr>
      <vt:lpstr>Visām Latvijas pašvaldībām izlīdzinātie ieņēmumi uz vienu izlīdzināmo vienību nesamazinās salīdzinot ar 2017.gadu</vt:lpstr>
      <vt:lpstr>Kopsavilkums par 2018.gada budžetu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Gadskārtējā valsts budžeta un vidēja termiņa budžeta ietvara likumprojekts 2018.-2020.gadam</dc:title>
  <dc:creator>Klinta Stafecka</dc:creator>
  <cp:lastModifiedBy>Zaiga Puškina</cp:lastModifiedBy>
  <cp:revision>2</cp:revision>
  <dcterms:created xsi:type="dcterms:W3CDTF">2017-10-10T07:56:17Z</dcterms:created>
  <dcterms:modified xsi:type="dcterms:W3CDTF">2017-11-08T12:17:09Z</dcterms:modified>
</cp:coreProperties>
</file>